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92" r:id="rId3"/>
    <p:sldId id="302" r:id="rId4"/>
    <p:sldId id="315" r:id="rId5"/>
    <p:sldId id="314" r:id="rId6"/>
    <p:sldId id="316" r:id="rId7"/>
  </p:sldIdLst>
  <p:sldSz cx="6858000" cy="9144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A3FFA3"/>
    <a:srgbClr val="CCFF99"/>
    <a:srgbClr val="CCCCFF"/>
    <a:srgbClr val="FFFF99"/>
    <a:srgbClr val="FFEBFF"/>
    <a:srgbClr val="FFFFCC"/>
    <a:srgbClr val="EDF6F9"/>
    <a:srgbClr val="EDE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6087" autoAdjust="0"/>
  </p:normalViewPr>
  <p:slideViewPr>
    <p:cSldViewPr>
      <p:cViewPr varScale="1">
        <p:scale>
          <a:sx n="79" d="100"/>
          <a:sy n="79" d="100"/>
        </p:scale>
        <p:origin x="13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70F77-9BAE-49FB-A563-5C76D5A0728E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35075"/>
            <a:ext cx="24987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7DE9C-70B9-4258-B934-E6A2C1DB8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6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EDF9-6B06-40CB-AAB3-463DCD364D40}" type="datetimeFigureOut">
              <a:rPr lang="en-US" smtClean="0"/>
              <a:pPr/>
              <a:t>9/7/2015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761A6-03C6-43FB-B9FB-1F763F69A3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ocr.org.uk/qualifications/as-a-level-gce-history-a-h105-h505-from-201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53" y="433738"/>
            <a:ext cx="5829300" cy="1426555"/>
          </a:xfrm>
          <a:ln w="38100">
            <a:solidFill>
              <a:schemeClr val="accent4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GB" dirty="0" smtClean="0"/>
              <a:t>History </a:t>
            </a:r>
            <a:br>
              <a:rPr lang="en-GB" dirty="0" smtClean="0"/>
            </a:br>
            <a:r>
              <a:rPr lang="en-GB" dirty="0" smtClean="0"/>
              <a:t>A-level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176" y="2466231"/>
            <a:ext cx="3546910" cy="1637460"/>
          </a:xfrm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Course information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488" y="7884368"/>
            <a:ext cx="6426714" cy="113107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350" b="1" i="1" dirty="0"/>
              <a:t>Deeper Thinking Questions</a:t>
            </a:r>
            <a:r>
              <a:rPr lang="en-GB" sz="1350" b="1" i="1" dirty="0" smtClean="0"/>
              <a:t>:</a:t>
            </a:r>
          </a:p>
          <a:p>
            <a:endParaRPr lang="en-GB" sz="1350" b="1" i="1" dirty="0"/>
          </a:p>
          <a:p>
            <a:r>
              <a:rPr lang="en-GB" sz="1350" dirty="0" smtClean="0"/>
              <a:t>Why do you think the course looks interesting?</a:t>
            </a:r>
          </a:p>
          <a:p>
            <a:endParaRPr lang="en-GB" sz="1350" dirty="0"/>
          </a:p>
          <a:p>
            <a:r>
              <a:rPr lang="en-GB" sz="1350" dirty="0" smtClean="0"/>
              <a:t>How can you prepare for the A-level effectively? </a:t>
            </a:r>
          </a:p>
        </p:txBody>
      </p:sp>
      <p:sp>
        <p:nvSpPr>
          <p:cNvPr id="4" name="AutoShape 2" descr="data:image/jpeg;base64,/9j/4AAQSkZJRgABAQAAAQABAAD/2wCEAAkGBxQTEhUUEhQVFhUXGR4bFhgYGBYYGBgXGBgZGhwZGhwaHCgiGBwlHBoYITEhJSkrLi4uGiAzODMsNygtLisBCgoKDg0OGxAQGywkHyQ0Mi8vLCwsLywsNCw0NCw0LDQsLCwsLCwsLDQsLCwsLCwsLCwsLCwsLCwsLCwsLCwsLP/AABEIAP8AxQMBEQACEQEDEQH/xAAcAAEAAQUBAQAAAAAAAAAAAAAABgMEBQcIAgH/xABOEAABAwICBgYECQkFBwUAAAABAAIRAwQhMQUGBxJBURMiYXGBkTKhscEUI0JicrLR4fAVJCUzUnOCosJ0krO08TVDU1Rjk6MINIPD0v/EABsBAQADAQEBAQAAAAAAAAAAAAADBAUCAQYH/8QAPREAAgECAwQHBwMEAgEFAQAAAAECAxEEEiExQVFxEzJhgbHB8AUUIiORodEGM+EkQlLxYnKiNEOCktIV/9oADAMBAAIRAxEAPwDeKAxlbWG1Y91N9ek17TBa57QQYByPeFIqU2k0tpH0sLtX2FKvrRaNn45pI4Nlx9S7jhqr/tI5Yqkt5aUNdbV/oufHElhAHn7l28HVW04jjaTLiprZZtEuuGDznyiVz7rW/wAWd+90f8kUm66WTsGV6bnZATuknkN+AfNevCVkruLCxNN6RdzLMv6ZpmoXtDQAXEub1AWh3WIMDAg+Kr2d7E91tMLU180cHOabulLSQ6JMEZiQIVhYSs1dRIniKa0b+z/BkdF6wW1wHGhWY8N9Ig4DCePYR5qKdGcOsjqNWEtjLy9u2UqbqlV7WMYJc5xgADiSoyQjdrtF0dUfuU7ljzEkgOAHiQAu403LYRyqKJmWadtyP1rPNeulPgOljxLfSOtdpRY5z69MbuY3mzJwAxIie1OilwHSx3GvqW3GiawpuoAUy4jpBVLiBMSW9FHbg4jtViOFjJaS15eZy6kl/aTfV/XmxvKxo21YPqNbvFsOGAMGCRDo7JEEFV50pQ2kkZXJIozoIAgCAIAgCAIAgCApXNYMY57jAaCSewCV7FOTsjyTyptnHetF4XXtaqOq5zy4xODji6MBk6VdqxeHr/AyCi3UpJyW0o/l24J3umfPYY9QwKlp4pyvd+vojz3amlZRRkaOtdyJ3n747gAMscB9ysOpOMb3v3f6IXg6T0St3h2uFUhwLZn0es+WjlgRPiqvv9Takj33Gn2mLudL1HiHePavX7QqSVmlYkhhacHdG1Nk94HaG0rSPWLBvkHGWupboHd8XCr0Uumjv1O6zapuxpzeUbrSyuN9pNYrWdbde0nETDhJEtOYMYwRgpsPWkpJN6HFSN4s6P2hXjRq44z6VOkxuOJ67BHbgCfBRVko1ZLmR0JOVKLe3Q52FiD6LvOAtD/+dB6xb+x507W1F5ZMu2t+Ke9rOypDZyy3sfJRe6YiL+FXXNfk5lXoXtLby/guxrRf0RumqCMhvMo1IGUdZrowUNaFeDWdfZeR3T6KS+HzK+iXfCGVKj2UG9HugltIAuLjEkNIGHY3ElWsGnJtySts7blfEPo7KLf1/JKti+jBT025kh3RMqYtOGQb/Uq1SEIqdt1l6+hYhNyUHx/B0aqRYCAIAgCAIAgCAIAgMNrlvfAbnc9LoneUYnwElT4W3TRvxIMTfopWOQ7901yTjLuGEyruL0xK8jmirUVyKd9G/wBUBo5AzHZPHzKhxCy1NLLyJKWsdSnBjP7101UcNvJcf4Pbq5RWeSH1eq4Ni7HbvHSFCP1tm8gzxp8I4yHHyU1H9xX4oirdRmulE1YlC7SvJI8N17UdJxoHR9I+lVIPhTafe5qlxK+dK3Er4b9uJpdryFJGrUg77Oa/0TNJl5bXxbkG+sSr9LFO24gqUFLez5pG7FSDu7p4xjKr4ypGrFX0+57QpOnpe5ONm1dnQ1BuN3pgmMXDMBT4azpJooY1tVdpK9lVm2lfvuXF288vpECIJe9pB7hHs5Y8Y6isuZbTvDYlqSp7jeKxjVCAIAgCAIAgCAIAgKF/b9JSew/LaW+YIXUJZZJnM1mi0cbaw2LqFd9N4hzTBC0PaNs6kt5DhpZoFFmU5AeQnnxcexSqatmWzt2d/F9ngHtt6/gt6tXgMuPM9/2KjWr5rqOze97/AI7CWMd7KSr2Oz6F1GNwba2FatPdUr3VUFlAUH021HYNLn4OIJPyQHT3rtxdKeu6xxJZk0aorDrOAM4mDzxXtW0qsrcWewfwq58bzXtNZWpvYj18Dfeu2rrrzQNm+2YatSkGuAaCXFr8HhoGcOjwBUleb6aditQilSia40vs50lQax1S1dUDmg/F/GFpPyXBnWDh3EdqnWIjN2lbv/OlvuSZbbCL3mj3U3br2vpux3mPaWuEdhxx7l5LCwk04N2CqPeWk5d6gzXyNbmSW2kx1CuAzpZ4EH1wtbD6xaXFmVj1rFmwdltUi5AdjNVw7z9xx8F5jVek7cCKg7Vom7V8+bgQBAEAQBAEAQBAEB8e4AEkgAYknAADiUByJtJ0sy60jcVqYAY58NjJwaA3f/ije8VcxCcYQjLciOmlrYjW8TA4BQXlNKLeiO7JalVjRBPDLvVynTpZG2tPWv8Ao4bd7Hio0Thl2qvUorpLR2dp1Fu2psHU3Z3v0je6RebWyYA4ucIqVByYMwDziTIgHMSRqQpdTV8Tl6ljr1r++7aLW1b8HsacNp0hm8NydUPHnu5A8ziq0pNu/E6SISF5FJ8zoBEDb2xraQbctsrkzRJ+Kf8AsEnI/NJ8pVmNN10/8t3aivNuk839u/s7fybV1212bZvt6FNofXuXtbT3pFNrXPDd9zhnnkMe5R0sPKacuBI5rcc+7QNKmrpC6NYue4Pc2nJwY0GABhyAC04TpxShvtp3rUrxjJ/Et71IdKx1KysWyUakuxr/AEW/XH48VsYCebNz/Jme0VpE2Ts6EXLjE7tZ57c/sU2J/bfIqw/ci12G8V88bwQBAEAQBAEAQBAEBG9o9QN0XeEgmKLsu72c+yVLRnkmpcDiorxsckXOJkYq9i49J8UTmnorMoyqinFJr7EhsvZfsvdpFjq9w59K3xFMt3d6o8GCRIMNaQQTGJwGRXrrtPVX7Nx5YnFnsKo07inVF09zGPa403UmneDXTuk7wEHAZc0lXveys+Z4oveYzXEO0rpetb1qjmWFgw1KoBAktaC7+IkloJmA0xmooxzNJCTsrmsLbVkvtK9654pUGO3aQfJdVeT6DIzIGZyVvoIQnrs8jnO9FvMJUtnhjahaQxxLWu4OLd0uA5xvN81BO87O1luO01sPtOxe5u81riOYyUscJOUU0nryI5VoRdmz4KLmkSC08yCIUlPDSg03dW37Lfk9zxktNTaWltKm5sdFXT8X29z0Tj2fFvB/lEd6tqmukl/yV/IqweWLjwv9NqIZtEoFukLl3yXVXwcMcQfeFTruUJRnbRpfyTYdpxceDfiyOMpkmB2nyxVXopOo0idySV2SDU5/xjxwcB9YLWwS+ORn+0OojZuy583O9kDWcf5oUmL0pNdhVp/vR7jeS+fNwIAgCAIAgCAIAgCAwWvdA1NHXjG5uoVAP7hUlKKlNRe85m7RbOQK7N0kcirtbNCUsv8AazmDzJPiKFRoqBz2b7AZLd4t3hy3sxPNVK0k6jaO0nY6G0HtTps0R8KNq2m2lVFuyjTqYGGNIiW9WAcscp4ryMIy1bsvqcSk1ol5FfQW2yzuK1KiaVWk6o4N3nFm40nKTvZeCOEdzPc0t6LW+2fXbvhoNRjRfXIdWqg/q7WlvOaIwJc4uggYQ3E4rujOEbye3dzOZKWhiNHaonTFdhg0dE2vxds2CHVmg9ZzSceu4SXnsGclSSqQy3erfj+NyQSZhNvNnToVrS2oMDKVKidxoyBc8yeZJgSTiVJRTqRTlxGibSJ/sHtmDRpwaS6q4u5nAASF5j7xnFLgR0Xmcr8SbaQ1ZtK4irbUnd7B7Qq0cRVjopMkdGm3e2pa1tSbF1AW5t29EHioGAvHXAgGQZywjJe+81c2a+uzcFRglZIj+sGyOyuqj6hdWpueZduOaQSTOAe07vgpFjJ5cskmu0KlFO6NUa9bP7eyqllvcVHuawue1wb1GkEtBcMyQCYjLvVmhTVSLq7LX37dO0r16/RyUNtyFauVd2qPxxCl9nNajGxvA29snYS8H/qOP/kHFTYp/LfIoR/fVuzyN3LANwIAgCAIAgCAIAgCAp3FIPa5pycCD3EQvYuzueSV1Y4v0lT3alQcnQtavsqc/wAFehLNCL7CxKypO7ZZJOKp/I26JgXpJ5GaLI8RB81LBfKk+RFJ/MS5kYAUdODm7IkbOh9i+gdItb093XqtokfF0Xuc5zvnHePUbGQ49kCbFRqnF03ZvjwIlHNJSWnmbTvbunQpuqVHNp02CXOODWtCq7SY09tZ1ddpGnQ0lZHpqXR9YDBwbmHAHHDEEZiO+NLBVIr5c+7vKtW8W5rf5EZ1N2dvr/nF78TYMHSEududK1omBjLWHi8xhlzE+Lrxt0cXd9h5SjdZrEutdH6Xu6nwq20nRbRecTSf0lKkGfIDXNh8Diczic1UlLD9HlSd+S1O1nUrvZzMvp/a7a21ejbU/wA6cXBleo07rWTAJENIe7Gd1uGETKpuOtnoSqWl0Y3XnasaL7qyp0XsrT0VKsD1QXQC6CAQQCSCJxCnVFJRk769m85zttrTQhmvRFO8v2CN4+keLj8Hne8ZnvK1aaj7rdcDOqKTrK/HzNbaNfFRv0h7VS9nytKxoV43gzeWydsBp5u4/vAreK6nd5GVTfzvp5G5lhG2EAQBAEAQBAEAQBAearoaTyBXq1Z5J2TOM9PNitWHKoVq4nqVOf4KuF/bhyMXCzXH4S0Smk0nQrzwbet9dB0+wLpdR+uBw7Z0ZnZVeaKo1BU0g5/SNINMGmXUgf2nbskkHgRHHusqo1TUIWT3vZ3I5a+K8th0NpHWq0o0PhFSvTFM0xUad4bzmO9Etbm6ZAEBULEtzm/aNtHr6TduAdFbNMtpAyXHg6oflHsyHrPexaCxlzrTd6OsNEvtqxAc2sXUiAWOir8rnO8R2RhmrE6eaUbcF4IhhK9+fmSfUfaB+Uqz7PSTG1Kdy4dFTDQGUyyXhpIgub1RiZxHap6lDoqanB2a2i7cmnsILr/rvWrValvRPQ2bHFtOnTAY0sBgGG5zC5kui+G1tl3tfdw7jmMVUWZu/BbvXMg9s0l7QDBJEHkZwVC1iyTfX872mKgecqsOJmMHbpPqW3S/sW61/EpK6jNrbdmQ2luP5SvBPAGez4OP9F3Tf9L3PzIZRXSJ9vmiB6Fty6oCMA0hx8CFR9n05Snfci1iqijC3HQ3fsoM7pwILz9dp496u4r9vuMymvnLn+DcYKwTcPqAIAgCAIAgCAIAgPNQYHuXq2nktjOOtaD8fcfvSPIla+KXyZcypherHkYXgs9ftvuLe8mNrQB0HXM4i8pwP/icPerDp6NLh5ohcrTXrcyGlUpX2E5MNf6XxOjHzO9YsH9x7wB4ZeC8ZzEh68s7XOia65NjR2iO2jVPnWKut5XG/Yv/ABX5IKe1+t7LfZPP5Ws+MVP6XKvBTmnwSJZWRhNNPmq7DnI/ictTFtZtVfReJWwqtTXrcijasipRPNw+sFQxEfhhLiWIy1a4Eq2k4aVrjnXd4fGE+9XJVMsKS4peKK9NXc+ZfbUHkaUufogdsGk2VZoJOlFPZZkVtvMi2iKYa4xPounwiF1h6UKTyx7fI8xMnKPejcmxql1aJ5h2PPIqDGv5b7iCkv6nvZuNYhsBAEAQBAEAQBAEAQHl+R7l6tp49hyJrbb7ta6HKu72n7QtuvG9CT7yhh5axXYRuMFlK3RN9pf3k2sWk6Brdl40n/tLQoaq/wDx8ytVdqkefkyFEKlOCSfG1/qywTDXt02miefwQjwFZ4CrsIhi83HROdeXD8naH59BV/xf9VPPqr1uRFDrP1vZb7If9r2nY5x8qb1zSV83LzR1N2RH9MfrD5/zFaWNeWat2eJXwutP1wPrHgvtwOBbPeXyq2LkpRptcCSnFpyvxJRtLoOOmLkMBcRVmADOO673qaVOUqVOUVdpeZynGOa7se9rTo0vXHPo/XSpqSjUtCC9bRl0ZFbatBJ+Y4e1WFL4m+z8nFSF0uaN2bE6siIyDQPKT6sfBQ4/qIqUFbEM3GAsQ1z6gCAIAgCAIAgCAIAgOX9p9nuXN4AMq/1qVBy2YyzYeo+XgjNprLVjHn4yIE0dR3eP6lnZWqF+1eZffXXf5E00RU/Qd03h8Ip+Esd7YC0aSWXT/F+RVrfuR5+TIY/CQoqjtGcHusWVrZku1+dNpon+yf8A2vHuWa0dJkLS3wnRMdc3TYaJ/cVfVcPClqaJetyI47X63s97HGTpa37N8/8AjclHZLl5o8qO1uZH9Ktl+HLDj8orXxVPO9OHmivhnaGvrQtLEfG0x89v1lk1I5Vl9b0Wye601g3T9wXZdK4eYC1aH9n/AF/BRxEb0pc/M+bZbSdLXBaJPR0nwPoNB9QVOjHNG6V2rW+rLDmo7dj/AAQV7SA3u9sq2oOFOK4L8hNNs3FsWuj0gaQQCGkOHZ1RI717jEpUs3YUIfDXsnvN6rCNcIAgCAIAgCAIAgCAIDmfaxU3ri8/tJx7G06LI9XqWvTg/dZd3kZ917yuX5NeR8WT84exyq1NMNHn+S3f5lux+RJ9E03nRF2R6Ir0J/u1vuVzDt9FG/CXiiCpbpV3eEiL1TJP44KKvaTlb1oWI6Il2vTPzLRJH/Ku8+mfPtVJ9V37D2JClAdkw1vb+YaJPDoKv+ZqfarM1enf1sRwn8VvW8uNjAnS1Duf9Qryhsny80R1/wC3n5MjdwYx5EjL5x+xbVSaSzd33IYa6ethRtzNZhy+MHh1gszEpybl2+ZZhpGxKNoz93TVyeHTyf5VLRnllT7UR1I3pyXMym1u8dT0rVIGdCkDPIsau8NUyLTh5silTVRWe5+SIJcHGOzPx9StVLNtdhJBWRuDYwQGUzmS6O7EKCp/6dcihPTFd5vRYpsBAEAQBAEAQBAEAQBAcxbRqoea7xPXuKxE8m1CzDxatymrYRrsZlrXFXIJWZFNpGRdj3gCPaVUxcbUoW2F6D+Y0TvURofojSzTk34OcYj0qsR2yF1RrKTiluzeBDiE4rMuMfH+TXRKz3NylmZbsTPXX/2Oiv7M/wBVd6my/A3y8jiL19dpDIwUTj8FzsmeuTI0don9xV9dw4qzJXoN8vBEcX8b9b2NjtXd0va9rnDzY5V6U1FSvvX4Pakc1uxmBu3Ddqc21D5SVs549FK+5vxKtNO8e1FvYUXOcC2MDJlwBgGScT2KioTqxvH1rcsSnGG0lW1Fg/LFyeHSMMc95lM+9dQhmjGXCy+4bsn3lxtqqfpWpGXRUo7ujaVxGVlZcPNnNPW/PyRCWumfFXIzUrvmdNWsbf2IYhg5VPsXMn/SrkUKi/qkb6WMaoQBAEAQBAEAQBAEB4rGGnuXsdpzN2i2cta7V96iyMnVKzuUh1xVcMO4jyW7ly4Z8jNovNiG/W4hdcndaJwxI7zAPsCoYy6yR3WNCFrtk/1Af+h9Ljl8GnuNR/2L3B5XKC3/ABeBDiU8r7vE10FQW0tE31xj8n6I5fB6n+O5aNFK1pcPKJXi9X63shBVCWuiJya64uJ0bonj8TVHlcOCtxb6CSW2/wCCJdf12lDZKY0vZ/vD9RypraSswGkndet+8P1itKtL5c+ZBS1UX2FOzYCWg5FwHmUpxXu/E7l1iXbWQPyxcgZB1MeVKkF5Rd4RXLxR5LRPvKu2o/pM/uKX1Aq7dvo/E8pbH63IhleluhhHymT4qw4qnFW3xv3iEszd9zNubAqgL44tJ9bT9i9m74Net5VlH+rTN9rLNEIAgCAIAgCAIAgCAp3Hou7l1DrI4qdRnK2tJJs7VxOLqbcu49i3G/kO5m0FbESRF72lFOkZ9IOwxwh0etUsZHSDZepyvOS5E11AdGitMDGS237v1xE+srrCRWaD7ZeBziOq+7xRr4qpUSWqWlywia64/wCzdEHh0NYeIrulWYtRg79ngiGPWfreyEhUo7CYmGsJnRuiZ5XI8OnP2q1h3dx5+RE9G+X5KOz53R6VsiP+Kwc/SwPtXmIoqFSy4BSvExVxRmrcA5gu9TlejDPOpF7CCMstOm+XgeLSmIBxwe0Yr1RSpNJO6JHJ57dhJ9rsDTFzH7TP8KkZVeLShT7f/wBI7tdMuNszP0gCflW1I/yfcoIaykux+J5DSK7vAhl96FL6MexT4hfKpv8A42+xzR6812myP/TzV/PXtORZMfOEwfIlV4NvDSXCwqfvQfM6MVMshAEAQBAEAQBAEAQFOuJa7uK6j1kcT6rOXNaqX5lafuqWIy/VgiO08e0FbUUnh7GbSusTLvIppORToD5jjlzqO90HxVTG6KFuDLtHrzfb5ImezsE6O0qBxp0fIVsfUpsL/wC1zl5keK6j7vFEAc3DxVepTfR67myynqSzWn/Zeivo3H+MuKy+Wv8A4+BxB/G/XEh4UEdGyUl2nH/o3RXYbkdn64H3qfDtKUb8fIjktXyLLUqrGk7Mj/mKQHi9oXdVqVSUm9Fs+jCXw2LPThLbm5b/ANR4Pg8qZzazpHEIrJE89NFFo+dKuqTVJIjyXqt9hINrbp0rXPzaP+XorMk1aN+3xLENhe7UKm/e0XcHWVEjxplSYeP9RKPMgT+Uny8iEV3ndYOAH3LmtJ9DBLcn+CWEVmbJ1sNY78pMLZgNO94kAeteUYfIkyPESWaHM6fWeWggCAIAgCAIAgCAICjdmGOPIE+S7p9ZEdXqM5k1nw0bbDGOiZmOJZIgzjmVsae7yb4GdTv7y7cWRvWd89DhnSaf5R9qr4x3p0+VyxhFaU+ZKdneFjpT9ww+VX8etTU1boubOqqzKS5eRr6o8woK9V5dSeKRLdbR+i9E5ehcefTRHqUNbWC7LeCOaa+J+t7IaFVjtJiV6eH6K0Zz37r69L71JGLcbI5v8TLDU8hl/Zl2QuKJP/caVYdPLp2L66nN7o9a6UOj0jdMxwrPHmT9q9c103O3gcUv212fkxlKoXdXgB7MVbw9bpJdG9iPJRUfiJHtVEaTr91I+dCkVQqS0XeSQ2F5tKq/nNo7nY2+XawqWhLLifqR2vS+hCqjsGjlPtXlRpKK/wC3iSRWrNpbA4FzJHGPHdMLuK/pHYq1WveIXOi1ml4IAgCAIAgCAIAgCAt9IvilUPJp9i7h1kcVOqznbW6k00bKgS4h/RtwGABIDnDtJyEexbclenJW26GTQ0m5LcmyG63HerF26A3FrYiIbAyGWKgxdpO62JeLLeCVoa7XqSrUBk6M0pzFFg8DVdPsXUHpRXazuWkpPl5GunjNQYhXv2WLCJlrHbl2jNEwCercHAf9YFdRpKotditf/wCpDGdpP1vZS0Hs4vbgBwpik3Oax3MDkd2C+DwO7iqOLr4XBQVao3Z7rX7tCaLc5ZVtJrpXZncVNH2NJj6QrUDW6Vri7dIq1N4Frg3GABI7VmUfbuFVpK/KzE1lbueNC7IalKpTqVbmn1HseQ1rzi1wJAmAcAcTCv4X2vhcReEbqT3PQhqSyq7MHtP1PuzfXNzSovqUXu3w5gDiAQJlo6wgzjHCclNUjOLUuX2PaVWDVk+JrumYIxXuFlarFk0ldEr2sH9KV/oUf8tSUc9JfXzEdh82iGH2OOVhbZ/QJ966nJxq3XER1RFXmTK7qSzTzcbhKysbP2J19yswcXVmjwgyrkI3wn1M+u/6mJ0gsk0ggCAIAgCAIAgCAIDG6yH82rCYljh24g5dsYqSirzRHWlaDNA7Tbron0XtADmEbv8ADIHfhC2Kkujotx3GVhYupN5t6NcFznNlxnHD2mPNQ0oynSu+K+hp6KVkT7Z3ujR2lHH/AIdJpH0qxAXVJXlT/wC0iGtJpS5ItNWNSnXDiDO7MPcIIa3hylx5eKuTVOlGTkU5Ypyay7DcOhrFlBlGjSa0NpMqCnOJE1MesccScY+5fm/tj2tKpBRotxg9vFr8dn1NrCUsyzzSvuKmkr7oTvsob++JqVBkA2AN8gHhzwwXnsbCVfatP3atWtGnsi9ut92l9eL0IcdU92fSU4ay2tdnaXdrcVKlMOcxoJxDZMjkDOZK8jSwUMQ6VOvZxaV2tG720fZ9PEhnSrzpqbjt1tv7z1SvwW59btHbx+9bOK9gyljVKK+XLV23f73W4lSGLSp2fW7TzUut0jKDnjEfat2WHqVZyUmnC1rW1vz4WK3SKOpHtP6kWVyZfSDXkEh9PqPMnMgYOOGZBXzElicDVkqVRNR1s9Xl5cOTLca0kkas2u6MqM0g+q5hFN7aYa/5JLKFNpbPPDJbOFqxxFRL6+JdpzvHtKG1VgbdUA3IWdvHOOjGa9qaSsdw2EMlMzvc7NgbI6v5zTYMXF4LR2iFrULe6O/aZmLi+li12HUSxjTCAIAgCAIAgCAIAgMdrBT3reoOz2EFTUHaomQYlXpSRzltZdNWm3DBvDj2nyH95a9WClSylHBP4myBMqw3dPOZ8MlTo1+jWSWzbfuRoOF3mNmbONH9PbXdqx7QX9DL2nENbXLyYyJ3QRHOFZk7ZJU3fVv6lOc7ZnNbdxtGysG0mtp0mw1owHEnmTxJXyf6l9sVKb93puza+J9m5Lz7DjBYbpaivsK9tQI6N3AteOHpdJ2fjyXyeJg/dqbR9DFpTkijbWz6Zc4vHR5CnDWhrJEZZmJJ7hmtDE4vC4unGdJSjiFbVbZt7dm+/j9KsKVWlJqTTp8P8Uerm7w6u9hkQRj3z8n1qxhP01jIONScYvjFvW35K2I9pUZJwTfNethYfCS52+WtHOPlGc/JffYLBvC0ehzuST0vtS4GHVrdLLO0lyFSoahHVyy7FbSybyJvMZG3JMFwyBAPYc8FnV8HQqScnFXas+XAsQnIxulLAXPSW72NfT3Wb05yaTcWngQIIIHFYMcBRhmryqOnPMlF7uTX9ye/lzLDnNTtHh5Gpdsuj+ivKZbPROoUxTJzim3oyD29X1haNWMoytLaaVGalG6IEuFsuSmytkFpFajXAl4qgNxIwcQw9+BctWkk8Lr2mbXqyVdRj2HTCyDSCAIAgCAIAgCAIAgLPTImhVj9g+xSUuuiOt1GcwbSn71y4zg1rQP7rSe5bs1anmfrUzsE9qIU/NZNZpT14GmjfuzrQAtLNhIAq1mh9Q4gwZLW+APtVrDwywMjFVM8+wl9lX3g4cWnH1gez1r82/UWZ46cnsvb6JG37NUVS027z0L9sQDIE4CI7TMYT2qxD2P7RqTp0JQtG17vZrxfHdb/AGR1MXQySkpXd/Xd2lpe3Jd1RDRAk4GZ4La/TnsmnGc6tVJypycUrbGt/wB9Chj8VN2jF6SSb7y1uy7daAYBz7Qvs42bMp3sfLVpLo/1Xs3ZXEVd2M0yyAGGapuq2yyqdkeKjTukc10mrnjTseaVMNIPEkT9ENa0D+VfE/qTEqVanQT6t2+b2FmirNN7/AwO07VkX1md0DpaM1KRAzw6zP4gB4hq49m46fTKnUd1LRdj3fg0FJLVHNq+iJTcGymjItRHpVQe3B0kjyW0rLDL/qY1RXxXejoNYhshAEAQBAEAQBAEAQFnpc/E1PokYZ5cFJS66Iqz+WzmLXmqDeVuI6IZ8yxvvErfveLj2Gbh18MWuJGdAaP6e6o0Tk97QfozLvVKy5081WKfrazRqTyU3I6Qu3AnsGUcAr9NWRgzd2VHSKZ6p6wiQPaRiF8b+psHXq1qVWlHMo7bbb3W7f8A7Nv2XVpxpyjN2b/BaWejXMwLhLnYOmWgAcRxkn1LVpfqOnjMVGlTWWNndSVpZtyWr2byk/Zs6NLNLV33aq3b3lW8pEOYXtA4FzZ3OOO7C8p18dg3JzXSwevwpKa57L+tROFGrZdSX/ifD16ZIGPAHh9y26NTMozs1fjt7ylJaNHm3O6RlIUslmOU7GaoXIcPtVOUHEtRnc8ViZXsdhzLaUqtI58PYvgP1FRcca57mk/LyLEIvJcpi4gEAjATB5LOw0Zp3tpu5lije6vsOYtPWvRXNamMm1HARykx6l93RnnipS36/UuI3FsRtC+qwEyKLC4zwLjutA5ZuPgtnGfKoKHHQzaMOkxDnuRvFYxphAEAQBAEAQBAEAQFnpds0akfsn1CVJS66I6qvBnLe0Z27e1TzEeoLZqyyQvxi/X3KOEWaNuDPGy+2370PP8AuqbnjvwZ/UT4KphM06ilLgyTHytSsjd9lUDyWzwBHaFeqLLZmRH4tDL0cGwPwVVltuWI7LFvdUjO9JkEYYnkPDAcF857V9nNVoYzDwzSi7yXH+V6uaWFxKdOVGrKyex8CuHhzcnCRmIzGCgrfqmnB/DTd96lpZ8D1ezJO6zJ8jHVdHkeiSTyiBHaVNhv1hQnJRrQce1O9u4gqeyKsYuUWnbcWbGumXNO6DBkepfWQr0aqXRzTurqzMvLJP4kZm1rMMAEKCcZInhKJePcFGkSNlOseqRzw8Fi+2cDKvBThq47uJLTq5VYxdWwbGBjlPsWNHB1ct5pp9pZWM1s0jnzXyyNG9qAkEkz2iQD+Ct3Dt9FF8NPoTUZZkzbexKpuVt0f7ykSSczulp/qPmt72ir0k/Wpn4Sb6drcbmWIawQBAEAQBAEAQBAEBQvRNN/0T7F1DrI5n1Wcp7SQTdOJzMnDI5LXxkL0o5d1zPwEutc+7LrjdvCDk6k8d+E+5cYB3+H1tOvaH7Vzadpe7lVj+DcPA59/wBy1alPNFoxIyyu5LPhLXN32EGQszI1LLIuZk1dFK20gHHrRPNdzotLQ5jU11LwVQ7FsRjlzBg+xfk/tio54ubfH19j6jA/tXLWrTc5whxDRy4nt8VnppLYXlZFWpR3hDoOEGcirGExlTDVY1abs161M/F4RVtVt8SN1aFWkSC0wD6QEiOa/VsF7cweKgnKShLem7a9jejPlqlCpTbVjJWd4QMTPr8VfnTTeh5GbW0uqVdzjPDt5KJwUVY7Um2WGkrzrADADHtMcl5LDKdNp8H9bHjqa6GlNqly2pfv3cd1rWnvxOPmsShCTprQ2cIrQ5mxNj9X86oTGNJ4Hkw+5buPXyPoUsLpiGuZu9YZrhAEAQBAEAQBAEAQFC9Pxb/on2FdQ6yOKnVZzLtQtg26GGBPmHMGPmCt6WsYJ8WvszLwjac7djIpq9ddDcNd2xPKcPuVbDN067i9j0LeLh0lF25myC4uZvAiG+kJOLYMrXsYCM7ozSe41sHqnKMlHKCltCbRnqFw14BaRliq7i47SRNMubSq5kg+jOB57xJPHML83/UPsuVOu6sdknf+D6H2TiE06ctpf2tUOkDhz7V8z0M72sa9SUYK7ZcGn2hd+7TK/vdPeU6jsIV/CYOrUlkvoUcViKUk7LXiYutVY2SIOPZHBfpfs7BTw1JU3K5hTkm7llX0ryyWhGnfYRuZgal8Ze52TWyM8T2+WSo+0qkqWHtHbJ2JKavK5p7Sdfprh9Q471T3r3DUrQSavql4GzH4aduw2HqZdmndWDmj/ebpxjquaWnPPDGOMK5jr9E0t5n4b95tnRS+fNkIAgCAIAgCAIAgCAtNKmKNT6J9i7pddEdb9tnN22J5+FRyIx7mD/8AS16jtTptcTPwa+ZNMgBPWByPHsIUKb6RTta/ii/bSxNNEawbrWOJiBDuXetiEk43MWthWptLuJPb3G/12Fu7+wOHaIz7V6U2mtGXtpexO6SDOI+5NN54Zmz0nIxIIPBU8XhqVaDhNaMmpVJwd4sVtIwTujrDIiJIK/PsX7OnRquG7c+w+gp+0ISjeXgUmacrHqkkCMcBh3Yqv7o9uh08Xhlqov7fkyVTTcsiMSCCZ445fatL2b7NqTqqcG7Lfw/PIyq1Za2Rhzd8XkAcB78V95SpaXbKE5a2RirzSg62PdMkHt7JyU9jhJkV1k0+5o3QMXiIGQ5nzhZ+LUc0Fa+t+/YvyaGEoud29hFrCn6JP7XvCmoQyxSLtaW1dhP9R5dpDR+IjpDhGODKjiZUPtGVoc35EGEV6j9cDo5YRqhAEAQBAEAQBAEAQFC/bNN4+afYuodZHFTqs5l2v1Zu2iZEf0tGPatardRp82Z+C603yINXj0h8rEKKtKMUpq/xa+vEvQ4cC6sKwxbzyPJXcPVUlpvIK0H1i6o6SLHQHOEefPDgplXjmcN6IZYdSjexJbLWqImDPF2Hfip1JbShPCSWwzNPWCju7xJb2tII9RTRkHRTvax5raTpveYdMYDyBXx/tKNSWIldabuXrUvU7RgirbXbJPXAPeZPYocPgKuIlZLTe/W89nNRWpc1tLsjqyfxxK+tw+GVGKhFaIoylmMHpPTxyAg8N7hP4yVm1jqFLNq9hYCs5rX1KryZxknlkAPcjeVXZ24qclGCIzd3Lqhc53HLhugKjld5S4/b1sNaEIwSitxT0bU64niQB5rzDVLtt7Nx7iI/DobO2TtDr6ynH9a4T2UY88Vz7Sfy164lfCpdNI6DWGaYQBAEAQBAEAQBAEB5qtkEcxC9W08aujl/bLQIvKbo6r6QM/OBId7lo15O0FuuynhLWdiF27SXAESBOHf71ZjDPJQkrpEs2lG6Z96QNcQIj8Yr2NSNOo4rRcPX0PMrlFNlZ7gRjn+0AMfxgrEkmtdvEjSaen0KA3ojMFQ2qWte6JfhvfeeujHPEnIL2StrfaeZmebWs7eJxif9M1nYam6tS8th3USUbLaZ3RmkqcnekRkCSZ7lt05xtZKxmV6E92plHaT3iABA7lKVXRstSxuqg3t8/juR6ak1NPLlRhNIXrqjoAMfJHEnn3qjWqyb0Wm40KFGNON3tPVWmG0ocHb7jA5ADPvXclaGV7X9jyMnKpdbEULEQ4GB1XDPLPJRYeCUnZbCSs7xtxJxs+0mGXmj3HCbgtw51G9HHdLgmMyzo3fd9GV6Sca8t+zxOm1gmkEAQBAEAQBAEAQBAfHZIGc17X6dR1SjHWYKQgbuLd55J4dgHqWxUhKVJuK38+GztMzCyjFpN+Rryjchrw6J5hce+QhPOtfW4uSpOUcpkX2zahLgIkd4jnHNaLoU5yz21ZUVWVNZWeK9NjRuknLD8cOC9koRWVnUJTk8yLNw3Yg9/Z9vNV5fBrcsL4tqKtOq7sd3ZpGvfbqcyguR6kD0mjP8SvYulFcDxqT2M9m5pgzEn2I8XQi73OOiqNWPT9Kfs4TnxPeu54ymt5ysLxKD7iTJJdy/HBOlT12kqp20Whe6M3eR3xlEER9qlpO+1alfEZlv0Lq/tqlWHObIaMgRI8F1OGa10Q0akKd0nqy2rWB6Go9rTutIAwxx8MVDX+XSk1uJ4Vb1IpvaetSq0X9kKrt2m24pvxwEmozEk8MBnhAKxHOU4qLdra672XrJNyXI7BVYkCAIAgCAIAgCAIAgCA0ztn0DcltF1GnVqh3SNd0LHOLZLSyQ3HET4rXwuJjkkn2Ge8Nlmm/uaU0noO4t4+EUK1IO9A1Kb2b0ct4CfvVNUlmktq7C6pXLZtR0RirkJ1lGzT9d5w4xvcqUmPqENY17jwAlx8AulKTWx97v4iyWpmGap3u6HfA65HN1N8Y+S6dmrOzfbb8kTqR4+voe6Opd67K1qjmQ10Y9uS5hRpp62XKT/J48RHdd938Fd+od2XBot6xc7IbricIzhuHiupUKD1ctO1nEcS27W+xlbbZPfmSbdw73N94XkVg4714+R66tZ7Iv13lxT1Lqt6hpB7snblJ1WJ5lrCAVaUqFti+yKUqlVvS5QOqD2ekyozlvU3jDn+r71IqlPc19jmVWrvXiVqGhC30TP8Jz5egu+kRFKUpPZ4l/baIrD0Q/dOJDWmSe3qgnILhzhx+5z8XD7F5Zao3Re0spVj/BUazGct9waOKjliaSWsl9SRUqs9FH7W+5J9FbKybync3O5DHAhgJnqwRIiD1uRWbiMVSmtFdrYy/Qw9aGjem82ss00QgCAIAgCAIAgCAIAgCAsNN6FoXdM0rmk2ow4w4ZHmDmD2hdKTWw8cU9pFrbZLopjg4W5McHVarm+ILoK76ep/k/qMqJVZaGt6IApUaTAMg1jW+wLl1JPazzJHgXpE5rg6PhYMMBhlhkvbs8sihSsKbXuqNY0Pdm6MT4r1ybVmzxRS1SLlcnR83UPLGL0jq7bVt3pKTTukkRLcSIM7pE+K7VWa3nLpwe4r2WiaVLBjIxnEl2J7XEo6kntYVOK2IvWthcHSVj6h6EAQBAEAQBAEAQBAEAQH//2Q=="/>
          <p:cNvSpPr>
            <a:spLocks noChangeAspect="1" noChangeArrowheads="1"/>
          </p:cNvSpPr>
          <p:nvPr/>
        </p:nvSpPr>
        <p:spPr bwMode="auto">
          <a:xfrm>
            <a:off x="90488" y="1891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559" y="2409636"/>
            <a:ext cx="2737856" cy="18754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85" y="4765982"/>
            <a:ext cx="3744199" cy="2110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4499992"/>
            <a:ext cx="2745011" cy="240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History A-Level</a:t>
            </a:r>
            <a:br>
              <a:rPr lang="en-GB" dirty="0" smtClean="0"/>
            </a:br>
            <a:r>
              <a:rPr lang="en-GB" dirty="0" smtClean="0"/>
              <a:t>Course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OCR </a:t>
            </a:r>
            <a:r>
              <a:rPr lang="en-GB" dirty="0"/>
              <a:t>Level 3 Advanced GCE in History A (H505) </a:t>
            </a:r>
          </a:p>
          <a:p>
            <a:r>
              <a:rPr lang="en-GB" b="1" dirty="0" smtClean="0"/>
              <a:t>First </a:t>
            </a:r>
            <a:r>
              <a:rPr lang="en-GB" b="1" dirty="0"/>
              <a:t>Assessment 2017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40" y="2987824"/>
            <a:ext cx="5328592" cy="59790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5184" y="3635896"/>
            <a:ext cx="1772816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England 1547–1603: the Later Tudors </a:t>
            </a:r>
          </a:p>
          <a:p>
            <a:pPr algn="ctr"/>
            <a:r>
              <a:rPr lang="pt-BR" sz="1200" dirty="0"/>
              <a:t>(Enquiry topic: </a:t>
            </a:r>
            <a:r>
              <a:rPr lang="pt-BR" sz="1200" b="1" dirty="0"/>
              <a:t>Mid Tudor Crises 1547–1558</a:t>
            </a:r>
            <a:r>
              <a:rPr lang="pt-BR" sz="1200" dirty="0"/>
              <a:t>) </a:t>
            </a:r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5096568" y="5012409"/>
            <a:ext cx="1772816" cy="276999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Russia 1894-1941</a:t>
            </a:r>
            <a:endParaRPr lang="pt-BR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85184" y="6176578"/>
            <a:ext cx="1772816" cy="646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</a:rPr>
              <a:t>Popular Culture and the </a:t>
            </a:r>
            <a:r>
              <a:rPr lang="en-GB" sz="1200" b="1" dirty="0" err="1">
                <a:solidFill>
                  <a:srgbClr val="000000"/>
                </a:solidFill>
              </a:rPr>
              <a:t>Witchcraze</a:t>
            </a:r>
            <a:r>
              <a:rPr lang="en-GB" sz="1200" b="1" dirty="0">
                <a:solidFill>
                  <a:srgbClr val="000000"/>
                </a:solidFill>
              </a:rPr>
              <a:t> </a:t>
            </a:r>
            <a:r>
              <a:rPr lang="en-GB" sz="1200" dirty="0">
                <a:solidFill>
                  <a:srgbClr val="000000"/>
                </a:solidFill>
              </a:rPr>
              <a:t>of the 16th and 17th Centuries</a:t>
            </a:r>
            <a:endParaRPr lang="pt-BR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96568" y="8290251"/>
            <a:ext cx="1772816" cy="276999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Russia 1894-1941</a:t>
            </a:r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28377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History A-Level</a:t>
            </a:r>
            <a:br>
              <a:rPr lang="en-GB" dirty="0" smtClean="0"/>
            </a:br>
            <a:r>
              <a:rPr lang="en-GB" dirty="0" smtClean="0"/>
              <a:t>Course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Assessment Objectives (</a:t>
            </a:r>
            <a:r>
              <a:rPr lang="en-GB" dirty="0" err="1" smtClean="0"/>
              <a:t>Aos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Where can I find out more?</a:t>
            </a:r>
          </a:p>
          <a:p>
            <a:pPr marL="0" indent="0">
              <a:buNone/>
            </a:pPr>
            <a:r>
              <a:rPr lang="en-GB" sz="1200" dirty="0">
                <a:hlinkClick r:id="rId2"/>
              </a:rPr>
              <a:t>http://www.ocr.org.uk/qualifications/as-a-level-gce-history-a-h105-h505-from-2015</a:t>
            </a:r>
            <a:r>
              <a:rPr lang="en-GB" sz="1200" dirty="0" smtClean="0">
                <a:hlinkClick r:id="rId2"/>
              </a:rPr>
              <a:t>/</a:t>
            </a:r>
            <a:r>
              <a:rPr lang="en-GB" sz="12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43808"/>
            <a:ext cx="610552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" y="107504"/>
            <a:ext cx="5400600" cy="37576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3193"/>
          <a:stretch/>
        </p:blipFill>
        <p:spPr>
          <a:xfrm>
            <a:off x="1628800" y="3635896"/>
            <a:ext cx="5092849" cy="54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07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" y="107504"/>
            <a:ext cx="6619875" cy="75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7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" y="251519"/>
            <a:ext cx="4758384" cy="4875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792" y="5127141"/>
            <a:ext cx="5184576" cy="398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5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89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History  A-level</vt:lpstr>
      <vt:lpstr>History A-Level Course details</vt:lpstr>
      <vt:lpstr>History A-Level Course details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Deviance</dc:title>
  <dc:creator>Loretta</dc:creator>
  <cp:lastModifiedBy>Loretta Williams</cp:lastModifiedBy>
  <cp:revision>146</cp:revision>
  <cp:lastPrinted>2014-10-01T07:36:42Z</cp:lastPrinted>
  <dcterms:created xsi:type="dcterms:W3CDTF">2014-09-06T17:28:46Z</dcterms:created>
  <dcterms:modified xsi:type="dcterms:W3CDTF">2015-09-07T11:35:21Z</dcterms:modified>
</cp:coreProperties>
</file>