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2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1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99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69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2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21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7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0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8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2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4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8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0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4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9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9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0AD6-0EE9-47AD-867D-1634CF6A942C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189500-F334-4783-A4C3-14CAF2B2A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19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BTEC Sport</a:t>
            </a:r>
            <a:br>
              <a:rPr lang="en-GB" dirty="0" smtClean="0"/>
            </a:br>
            <a:r>
              <a:rPr lang="en-GB" dirty="0" smtClean="0"/>
              <a:t>Unit 2: Fitness Training and Programming for Health,</a:t>
            </a:r>
            <a:br>
              <a:rPr lang="en-GB" dirty="0" smtClean="0"/>
            </a:br>
            <a:r>
              <a:rPr lang="en-GB" dirty="0" smtClean="0"/>
              <a:t>Sport and Wellbeing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Sixth Form Induction Task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73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Unit 2 Task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 1</a:t>
            </a:r>
          </a:p>
          <a:p>
            <a:pPr marL="0" indent="0">
              <a:buNone/>
            </a:pPr>
            <a:r>
              <a:rPr lang="en-GB" dirty="0" smtClean="0"/>
              <a:t>On the exam paper (page 2) analyse the case study. Highlight/ underline/ make notes on any and all elements of the case study that you feel could impact Lisa's fitness health or well-being. </a:t>
            </a:r>
          </a:p>
          <a:p>
            <a:pPr marL="0" indent="0">
              <a:buNone/>
            </a:pPr>
            <a:r>
              <a:rPr lang="en-GB" dirty="0" smtClean="0"/>
              <a:t>Part 2 </a:t>
            </a:r>
          </a:p>
          <a:p>
            <a:pPr marL="0" indent="0">
              <a:buNone/>
            </a:pPr>
            <a:r>
              <a:rPr lang="en-GB" dirty="0" smtClean="0"/>
              <a:t>On the exam paper (page 3 – 6) analyse the health screening questionnaire and diet plan. Highlight/ underline/ makes notes on all elements of the HSQ and diet plan that could impact on Lisa fitness health or well being.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73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Unit 2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the exam paper (page 7 onwards) complete question 1. </a:t>
            </a:r>
          </a:p>
          <a:p>
            <a:pPr marL="0" indent="0">
              <a:buNone/>
            </a:pPr>
            <a:r>
              <a:rPr lang="en-GB" b="1" dirty="0"/>
              <a:t>1 </a:t>
            </a:r>
            <a:r>
              <a:rPr lang="en-GB" dirty="0"/>
              <a:t>Interpret the lifestyle factors and screening information for Lisa Goddard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N.B Use Unit content A1, A2, B2 to give yourself guidance of what to refer to in your essay.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8488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150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BTEC Sport Unit 2: Fitness Training and Programming for Health, Sport and Wellbeing</vt:lpstr>
      <vt:lpstr>Unit 2 Task 1</vt:lpstr>
      <vt:lpstr>Unit 2 Task 2</vt:lpstr>
    </vt:vector>
  </TitlesOfParts>
  <Company>Teignmouth Community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Coppard</dc:creator>
  <cp:lastModifiedBy>Dean Coppard</cp:lastModifiedBy>
  <cp:revision>4</cp:revision>
  <dcterms:created xsi:type="dcterms:W3CDTF">2020-04-14T15:43:20Z</dcterms:created>
  <dcterms:modified xsi:type="dcterms:W3CDTF">2020-04-14T15:58:33Z</dcterms:modified>
</cp:coreProperties>
</file>